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9A55-2936-4485-83AB-EFBED638F9F5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B1FC-6BAD-438C-96BF-30B3892287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673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B1FC-6BAD-438C-96BF-30B3892287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30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B1FC-6BAD-438C-96BF-30B3892287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30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81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792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697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411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099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16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24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60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8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39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64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527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9912" y="281238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92696"/>
            <a:ext cx="5100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71934" y="1071546"/>
            <a:ext cx="46434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0"/>
            <a:ext cx="79796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XV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Юбилейная Казахстанская Международная выставка-ярмарка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Туризм и Путешествие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KITF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-2015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00496" y="1000108"/>
            <a:ext cx="471490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22242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22 апреля состоялось официальное открытие XV юбилейной Казахстанской Международной выставки-ярмарки «Туризм и путешествие KITF-2015». 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течении трех дней с 22 по 24 апреля в выставочном центре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Атакент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экспозицию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KITF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-2015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</a:t>
            </a: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более 500 участников из 39 стран мира.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24 апреля 2015г., с 10-00ч. до 11-00 ч., в рамках выставки KITF-2015, КТА проводил ярмарку вакансий в семинарской комнате. Были приглашены представители HR служб предприятий индустрии гостеприимства и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</a:t>
            </a: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туркомпаний</a:t>
            </a: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</a:t>
            </a: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реальный шанс для </a:t>
            </a:r>
            <a:r>
              <a:rPr kumimoji="0" lang="kk-KZ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студентов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профильных учебных заведений встретиться с конкретными работодателями и найти работу в туриндустрии.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D:\Users\Student\Desktop\выставка\DSC_10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336421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Users\Student\Desktop\выставка\DSC_104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876"/>
            <a:ext cx="3429024" cy="215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4" y="285728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ярмарку вакансий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были приглашены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выпускники и студенты вузов и колледжей по специальностям «Туризм», «Ресторанное дело и гостиничный бизнес», «Организация обслуживания гостиничных хозяйств», а также все желающие. В данной выставке принимали участие 4 студента КЭУК,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Абдиева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И., Геращенко 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Кантрабаева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Копбаева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 (гр. Тур-14с). После приезда студенты по традиции поделились своими впечатлениями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от мероприятия.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Как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отметили студенты, у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этой выставке для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большая честь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И они выражает благодарность ректору нашего университета профессору Аймагамбетову Е.Б.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предоставленную возможность.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:\Users\Student\Desktop\выставка\DSC_09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Users\Student\Desktop\выставка\DSC_09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000372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9912" y="281238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92696"/>
            <a:ext cx="5100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71934" y="1071546"/>
            <a:ext cx="46434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42910" y="214290"/>
            <a:ext cx="7786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Туризм ж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әне саяхат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KITF-2015» 15-ші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Мерейтойлық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Қазақстандық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көрмесі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00496" y="1214422"/>
            <a:ext cx="435771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22-ші сәуір күні аталмыш көрменің ашылу болды.  22-24 сәуір аралығында Алматы қаласының көрмелік орталығы Атакентте  KITF-2015 әле мнің 39 елінен келген 500-ден астам өкілдері қатысты.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24-ші сәуір  сағат 11.00-12.00 аралығында аталмыш көрме шегінде бос қызмет жәрмеңкесі өтті, онда қонақжайлылық және туризм индустриясы кәсіпорынлары өкілдері шақырылды.  Бұл осы салада студенттер үшін жұмыс табудын және жұмыс берушілермен кездесудің жақсы мүмкіндігі еді.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D:\Users\Student\Desktop\выставка\DSC_10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336421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Users\Student\Desktop\выставка\DSC_104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876"/>
            <a:ext cx="3429024" cy="215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4" y="57148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көрмеге Қазақстанның барлық ЖОО «Туризм» және «Мейрамхана ісі және қонақүй бизнесі» мамандығының студенттері шақырылды. Аталмыш іс-шараға ҚҚЭУ 4 студент қатысты: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Абдиева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И., Геращенко В.,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Кантрабаева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Копбаева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 (Тур-14с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тобы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Көрмеден оралған соң студенттер іс-шарадан алған өздерінің көз-карастарымен, алған әсерлерімен бөлісті.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Олардың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айтуынша, осындай көрмеге қатысу олар үшін үлкен құрмет. Студенттер осындай мүмкіндік бергені үшін университет ректоры Е.Б.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Аймағамбетовке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алғыстарын білдіреді.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:\Users\Student\Desktop\выставка\DSC_092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71480"/>
            <a:ext cx="314327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Users\Student\Desktop\выставка\DSC_09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000372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303</Words>
  <Application>Microsoft Office PowerPoint</Application>
  <PresentationFormat>Экран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www.PHILka.RU</cp:lastModifiedBy>
  <cp:revision>12</cp:revision>
  <dcterms:created xsi:type="dcterms:W3CDTF">2015-01-06T08:28:39Z</dcterms:created>
  <dcterms:modified xsi:type="dcterms:W3CDTF">2015-05-05T17:58:32Z</dcterms:modified>
</cp:coreProperties>
</file>